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Roboto Mono Medium"/>
      <p:regular r:id="rId19"/>
      <p:bold r:id="rId20"/>
      <p:italic r:id="rId21"/>
      <p:boldItalic r:id="rId22"/>
    </p:embeddedFont>
    <p:embeddedFont>
      <p:font typeface="Roboto Mono Light"/>
      <p:regular r:id="rId23"/>
      <p:bold r:id="rId24"/>
      <p:italic r:id="rId25"/>
      <p:boldItalic r:id="rId26"/>
    </p:embeddedFont>
    <p:embeddedFont>
      <p:font typeface="BenchNine"/>
      <p:regular r:id="rId27"/>
      <p:bold r:id="rId28"/>
    </p:embeddedFont>
    <p:embeddedFont>
      <p:font typeface="Roboto Condensed"/>
      <p:regular r:id="rId29"/>
      <p:bold r:id="rId30"/>
      <p:italic r:id="rId31"/>
      <p:boldItalic r:id="rId32"/>
    </p:embeddedFont>
    <p:embeddedFont>
      <p:font typeface="Roboto Mon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9AA0A6"/>
          </p15:clr>
        </p15:guide>
        <p15:guide id="2" orient="horz" pos="339">
          <p15:clr>
            <a:srgbClr val="9AA0A6"/>
          </p15:clr>
        </p15:guide>
        <p15:guide id="3" orient="horz" pos="2901">
          <p15:clr>
            <a:srgbClr val="9AA0A6"/>
          </p15:clr>
        </p15:guide>
        <p15:guide id="4" orient="horz" pos="584">
          <p15:clr>
            <a:srgbClr val="9AA0A6"/>
          </p15:clr>
        </p15:guide>
        <p15:guide id="5" pos="454">
          <p15:clr>
            <a:srgbClr val="9AA0A6"/>
          </p15:clr>
        </p15:guide>
        <p15:guide id="6" orient="horz" pos="1894">
          <p15:clr>
            <a:srgbClr val="9AA0A6"/>
          </p15:clr>
        </p15:guide>
        <p15:guide id="7" pos="5306">
          <p15:clr>
            <a:srgbClr val="9AA0A6"/>
          </p15:clr>
        </p15:guide>
        <p15:guide id="8" pos="489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339" orient="horz"/>
        <p:guide pos="2901" orient="horz"/>
        <p:guide pos="584" orient="horz"/>
        <p:guide pos="454"/>
        <p:guide pos="1894" orient="horz"/>
        <p:guide pos="5306"/>
        <p:guide pos="489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MonoMedium-bold.fntdata"/><Relationship Id="rId22" Type="http://schemas.openxmlformats.org/officeDocument/2006/relationships/font" Target="fonts/RobotoMonoMedium-boldItalic.fntdata"/><Relationship Id="rId21" Type="http://schemas.openxmlformats.org/officeDocument/2006/relationships/font" Target="fonts/RobotoMonoMedium-italic.fntdata"/><Relationship Id="rId24" Type="http://schemas.openxmlformats.org/officeDocument/2006/relationships/font" Target="fonts/RobotoMonoLight-bold.fntdata"/><Relationship Id="rId23" Type="http://schemas.openxmlformats.org/officeDocument/2006/relationships/font" Target="fonts/RobotoMonoLigh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MonoLight-boldItalic.fntdata"/><Relationship Id="rId25" Type="http://schemas.openxmlformats.org/officeDocument/2006/relationships/font" Target="fonts/RobotoMonoLight-italic.fntdata"/><Relationship Id="rId28" Type="http://schemas.openxmlformats.org/officeDocument/2006/relationships/font" Target="fonts/BenchNine-bold.fntdata"/><Relationship Id="rId27" Type="http://schemas.openxmlformats.org/officeDocument/2006/relationships/font" Target="fonts/BenchNin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Condense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Condensed-italic.fntdata"/><Relationship Id="rId30" Type="http://schemas.openxmlformats.org/officeDocument/2006/relationships/font" Target="fonts/RobotoCondensed-bold.fntdata"/><Relationship Id="rId11" Type="http://schemas.openxmlformats.org/officeDocument/2006/relationships/slide" Target="slides/slide6.xml"/><Relationship Id="rId33" Type="http://schemas.openxmlformats.org/officeDocument/2006/relationships/font" Target="fonts/RobotoMono-regular.fntdata"/><Relationship Id="rId10" Type="http://schemas.openxmlformats.org/officeDocument/2006/relationships/slide" Target="slides/slide5.xml"/><Relationship Id="rId32" Type="http://schemas.openxmlformats.org/officeDocument/2006/relationships/font" Target="fonts/RobotoCondensed-boldItalic.fntdata"/><Relationship Id="rId13" Type="http://schemas.openxmlformats.org/officeDocument/2006/relationships/slide" Target="slides/slide8.xml"/><Relationship Id="rId35" Type="http://schemas.openxmlformats.org/officeDocument/2006/relationships/font" Target="fonts/RobotoMono-italic.fntdata"/><Relationship Id="rId12" Type="http://schemas.openxmlformats.org/officeDocument/2006/relationships/slide" Target="slides/slide7.xml"/><Relationship Id="rId34" Type="http://schemas.openxmlformats.org/officeDocument/2006/relationships/font" Target="fonts/RobotoMono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RobotoMon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MonoMedium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70a378bcc7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70a378bcc7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70a378bcc7_0_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70a378bcc7_0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89a91cdb0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89a91cdb0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70a71bd9d4_2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70a71bd9d4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9a0b77cd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9a0b77cd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88665912d6_3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88665912d6_3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0a378bcc7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0a378bcc7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88665912d6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88665912d6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8665912d6_3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8665912d6_3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89a0b77cd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89a0b77c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8665912d6_3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8665912d6_3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88665912d6_3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88665912d6_3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10" name="Google Shape;10;p2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0" y="0"/>
              <a:ext cx="1998600" cy="4049400"/>
            </a:xfrm>
            <a:prstGeom prst="rect">
              <a:avLst/>
            </a:prstGeom>
            <a:solidFill>
              <a:srgbClr val="776E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" name="Google Shape;13;p2"/>
          <p:cNvSpPr txBox="1"/>
          <p:nvPr>
            <p:ph type="ctrTitle"/>
          </p:nvPr>
        </p:nvSpPr>
        <p:spPr>
          <a:xfrm>
            <a:off x="1178000" y="2028600"/>
            <a:ext cx="5289000" cy="74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178000" y="2698800"/>
            <a:ext cx="6603300" cy="41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/>
          <p:nvPr>
            <p:ph hasCustomPrompt="1" type="title"/>
          </p:nvPr>
        </p:nvSpPr>
        <p:spPr>
          <a:xfrm>
            <a:off x="1717038" y="1997275"/>
            <a:ext cx="5713500" cy="99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/>
          <p:nvPr>
            <p:ph idx="1" type="body"/>
          </p:nvPr>
        </p:nvSpPr>
        <p:spPr>
          <a:xfrm>
            <a:off x="1985838" y="3076525"/>
            <a:ext cx="5175900" cy="46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ct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grpSp>
        <p:nvGrpSpPr>
          <p:cNvPr id="58" name="Google Shape;58;p11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59" name="Google Shape;59;p11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1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noFill/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13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64" name="Google Shape;64;p13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3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13"/>
          <p:cNvSpPr txBox="1"/>
          <p:nvPr>
            <p:ph type="title"/>
          </p:nvPr>
        </p:nvSpPr>
        <p:spPr>
          <a:xfrm>
            <a:off x="6492268" y="3066250"/>
            <a:ext cx="19317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200"/>
              <a:buNone/>
              <a:defRPr i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9pPr>
          </a:lstStyle>
          <a:p/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3855850" y="1924150"/>
            <a:ext cx="4568400" cy="12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genda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/>
          <p:nvPr/>
        </p:nvSpPr>
        <p:spPr>
          <a:xfrm>
            <a:off x="720000" y="0"/>
            <a:ext cx="8424000" cy="404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Google Shape;70;p14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71" name="Google Shape;71;p14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4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14"/>
          <p:cNvSpPr txBox="1"/>
          <p:nvPr>
            <p:ph type="title"/>
          </p:nvPr>
        </p:nvSpPr>
        <p:spPr>
          <a:xfrm>
            <a:off x="1708929" y="540000"/>
            <a:ext cx="67140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3600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i="0"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4" name="Google Shape;74;p14"/>
          <p:cNvSpPr txBox="1"/>
          <p:nvPr>
            <p:ph idx="1" type="subTitle"/>
          </p:nvPr>
        </p:nvSpPr>
        <p:spPr>
          <a:xfrm>
            <a:off x="1708300" y="837399"/>
            <a:ext cx="6714000" cy="491400"/>
          </a:xfrm>
          <a:prstGeom prst="rect">
            <a:avLst/>
          </a:prstGeom>
        </p:spPr>
        <p:txBody>
          <a:bodyPr anchorCtr="0" anchor="t" bIns="91425" lIns="91425" spcFirstLastPara="1" rIns="36000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2" type="title"/>
          </p:nvPr>
        </p:nvSpPr>
        <p:spPr>
          <a:xfrm>
            <a:off x="1708929" y="1328800"/>
            <a:ext cx="67140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3600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i="0"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6" name="Google Shape;76;p14"/>
          <p:cNvSpPr txBox="1"/>
          <p:nvPr>
            <p:ph idx="3" type="subTitle"/>
          </p:nvPr>
        </p:nvSpPr>
        <p:spPr>
          <a:xfrm>
            <a:off x="1708300" y="1626199"/>
            <a:ext cx="6714000" cy="491400"/>
          </a:xfrm>
          <a:prstGeom prst="rect">
            <a:avLst/>
          </a:prstGeom>
        </p:spPr>
        <p:txBody>
          <a:bodyPr anchorCtr="0" anchor="t" bIns="91425" lIns="91425" spcFirstLastPara="1" rIns="36000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4" type="title"/>
          </p:nvPr>
        </p:nvSpPr>
        <p:spPr>
          <a:xfrm>
            <a:off x="1708929" y="2117600"/>
            <a:ext cx="67140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3600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i="0"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8" name="Google Shape;78;p14"/>
          <p:cNvSpPr txBox="1"/>
          <p:nvPr>
            <p:ph idx="5" type="subTitle"/>
          </p:nvPr>
        </p:nvSpPr>
        <p:spPr>
          <a:xfrm>
            <a:off x="1708300" y="2414999"/>
            <a:ext cx="6714000" cy="491400"/>
          </a:xfrm>
          <a:prstGeom prst="rect">
            <a:avLst/>
          </a:prstGeom>
        </p:spPr>
        <p:txBody>
          <a:bodyPr anchorCtr="0" anchor="t" bIns="91425" lIns="91425" spcFirstLastPara="1" rIns="36000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79" name="Google Shape;79;p14"/>
          <p:cNvSpPr txBox="1"/>
          <p:nvPr>
            <p:ph idx="6" type="title"/>
          </p:nvPr>
        </p:nvSpPr>
        <p:spPr>
          <a:xfrm>
            <a:off x="1708929" y="2906400"/>
            <a:ext cx="67140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3600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i="0"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80" name="Google Shape;80;p14"/>
          <p:cNvSpPr txBox="1"/>
          <p:nvPr>
            <p:ph idx="7" type="subTitle"/>
          </p:nvPr>
        </p:nvSpPr>
        <p:spPr>
          <a:xfrm>
            <a:off x="1708300" y="3203799"/>
            <a:ext cx="6714000" cy="491400"/>
          </a:xfrm>
          <a:prstGeom prst="rect">
            <a:avLst/>
          </a:prstGeom>
        </p:spPr>
        <p:txBody>
          <a:bodyPr anchorCtr="0" anchor="t" bIns="91425" lIns="91425" spcFirstLastPara="1" rIns="36000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306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ext">
  <p:cSld name="ONE_COLUMN_TEX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5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83" name="Google Shape;83;p15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5" name="Google Shape;85;p15"/>
          <p:cNvSpPr/>
          <p:nvPr/>
        </p:nvSpPr>
        <p:spPr>
          <a:xfrm>
            <a:off x="2216950" y="0"/>
            <a:ext cx="6908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5"/>
          <p:cNvSpPr txBox="1"/>
          <p:nvPr>
            <p:ph type="title"/>
          </p:nvPr>
        </p:nvSpPr>
        <p:spPr>
          <a:xfrm>
            <a:off x="2888449" y="1911375"/>
            <a:ext cx="5535600" cy="6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7" name="Google Shape;87;p15"/>
          <p:cNvSpPr txBox="1"/>
          <p:nvPr>
            <p:ph idx="1" type="subTitle"/>
          </p:nvPr>
        </p:nvSpPr>
        <p:spPr>
          <a:xfrm>
            <a:off x="2888450" y="2676300"/>
            <a:ext cx="5096700" cy="19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642">
          <p15:clr>
            <a:srgbClr val="FA7B17"/>
          </p15:clr>
        </p15:guide>
        <p15:guide id="2" pos="5556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sign 1">
  <p:cSld name="CAPTION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 rot="10800000">
            <a:off x="8844600" y="0"/>
            <a:ext cx="299400" cy="5168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6"/>
          <p:cNvSpPr/>
          <p:nvPr/>
        </p:nvSpPr>
        <p:spPr>
          <a:xfrm>
            <a:off x="0" y="0"/>
            <a:ext cx="2180100" cy="342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6"/>
          <p:cNvSpPr/>
          <p:nvPr/>
        </p:nvSpPr>
        <p:spPr>
          <a:xfrm>
            <a:off x="0" y="4800900"/>
            <a:ext cx="2180100" cy="36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5571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ext 1">
  <p:cSld name="BLANK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17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94" name="Google Shape;94;p17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7"/>
            <p:cNvSpPr/>
            <p:nvPr/>
          </p:nvSpPr>
          <p:spPr>
            <a:xfrm rot="10800000">
              <a:off x="6960600" y="-12275"/>
              <a:ext cx="2183400" cy="516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6" name="Google Shape;96;p17"/>
          <p:cNvSpPr txBox="1"/>
          <p:nvPr>
            <p:ph type="title"/>
          </p:nvPr>
        </p:nvSpPr>
        <p:spPr>
          <a:xfrm flipH="1">
            <a:off x="720000" y="1233175"/>
            <a:ext cx="45297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7" name="Google Shape;97;p17"/>
          <p:cNvSpPr txBox="1"/>
          <p:nvPr>
            <p:ph idx="1" type="subTitle"/>
          </p:nvPr>
        </p:nvSpPr>
        <p:spPr>
          <a:xfrm flipH="1">
            <a:off x="720000" y="2715475"/>
            <a:ext cx="2909400" cy="7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hree columns">
  <p:cSld name="BLANK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8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100" name="Google Shape;100;p18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8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" name="Google Shape;102;p18"/>
          <p:cNvSpPr txBox="1"/>
          <p:nvPr>
            <p:ph type="title"/>
          </p:nvPr>
        </p:nvSpPr>
        <p:spPr>
          <a:xfrm>
            <a:off x="3615300" y="692663"/>
            <a:ext cx="19692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6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i="0"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3" name="Google Shape;103;p18"/>
          <p:cNvSpPr txBox="1"/>
          <p:nvPr>
            <p:ph idx="1" type="subTitle"/>
          </p:nvPr>
        </p:nvSpPr>
        <p:spPr>
          <a:xfrm>
            <a:off x="3615300" y="1180463"/>
            <a:ext cx="3981300" cy="561900"/>
          </a:xfrm>
          <a:prstGeom prst="rect">
            <a:avLst/>
          </a:prstGeom>
        </p:spPr>
        <p:txBody>
          <a:bodyPr anchorCtr="0" anchor="t" bIns="0" lIns="36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04" name="Google Shape;104;p18"/>
          <p:cNvSpPr txBox="1"/>
          <p:nvPr>
            <p:ph idx="2" type="title"/>
          </p:nvPr>
        </p:nvSpPr>
        <p:spPr>
          <a:xfrm>
            <a:off x="720000" y="1603825"/>
            <a:ext cx="1821600" cy="193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5" name="Google Shape;105;p18"/>
          <p:cNvSpPr txBox="1"/>
          <p:nvPr>
            <p:ph idx="3" type="title"/>
          </p:nvPr>
        </p:nvSpPr>
        <p:spPr>
          <a:xfrm>
            <a:off x="3615300" y="2084711"/>
            <a:ext cx="19692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6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i="0"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6" name="Google Shape;106;p18"/>
          <p:cNvSpPr txBox="1"/>
          <p:nvPr>
            <p:ph idx="4" type="subTitle"/>
          </p:nvPr>
        </p:nvSpPr>
        <p:spPr>
          <a:xfrm>
            <a:off x="3615300" y="2572512"/>
            <a:ext cx="3981300" cy="561900"/>
          </a:xfrm>
          <a:prstGeom prst="rect">
            <a:avLst/>
          </a:prstGeom>
        </p:spPr>
        <p:txBody>
          <a:bodyPr anchorCtr="0" anchor="t" bIns="0" lIns="36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07" name="Google Shape;107;p18"/>
          <p:cNvSpPr txBox="1"/>
          <p:nvPr>
            <p:ph idx="5" type="title"/>
          </p:nvPr>
        </p:nvSpPr>
        <p:spPr>
          <a:xfrm>
            <a:off x="3615300" y="3406837"/>
            <a:ext cx="19692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6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i="0"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8" name="Google Shape;108;p18"/>
          <p:cNvSpPr txBox="1"/>
          <p:nvPr>
            <p:ph idx="6" type="subTitle"/>
          </p:nvPr>
        </p:nvSpPr>
        <p:spPr>
          <a:xfrm>
            <a:off x="3615300" y="3888987"/>
            <a:ext cx="3981300" cy="561900"/>
          </a:xfrm>
          <a:prstGeom prst="rect">
            <a:avLst/>
          </a:prstGeom>
        </p:spPr>
        <p:txBody>
          <a:bodyPr anchorCtr="0" anchor="t" bIns="0" lIns="36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four columns">
  <p:cSld name="BLANK_1_1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9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111" name="Google Shape;111;p19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9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" name="Google Shape;113;p19"/>
          <p:cNvSpPr txBox="1"/>
          <p:nvPr>
            <p:ph type="title"/>
          </p:nvPr>
        </p:nvSpPr>
        <p:spPr>
          <a:xfrm>
            <a:off x="720000" y="1603825"/>
            <a:ext cx="1821600" cy="193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4" name="Google Shape;114;p19"/>
          <p:cNvSpPr txBox="1"/>
          <p:nvPr>
            <p:ph idx="1" type="subTitle"/>
          </p:nvPr>
        </p:nvSpPr>
        <p:spPr>
          <a:xfrm>
            <a:off x="2838212" y="1769300"/>
            <a:ext cx="2577000" cy="69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15" name="Google Shape;115;p19"/>
          <p:cNvSpPr txBox="1"/>
          <p:nvPr>
            <p:ph idx="2" type="title"/>
          </p:nvPr>
        </p:nvSpPr>
        <p:spPr>
          <a:xfrm>
            <a:off x="3371050" y="136761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i="0" sz="1600">
                <a:solidFill>
                  <a:srgbClr val="F3F3F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16" name="Google Shape;116;p19"/>
          <p:cNvSpPr txBox="1"/>
          <p:nvPr>
            <p:ph idx="3" type="subTitle"/>
          </p:nvPr>
        </p:nvSpPr>
        <p:spPr>
          <a:xfrm>
            <a:off x="5748062" y="1769300"/>
            <a:ext cx="2577000" cy="69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17" name="Google Shape;117;p19"/>
          <p:cNvSpPr txBox="1"/>
          <p:nvPr>
            <p:ph idx="4" type="title"/>
          </p:nvPr>
        </p:nvSpPr>
        <p:spPr>
          <a:xfrm>
            <a:off x="6280900" y="136761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i="0" sz="1600">
                <a:solidFill>
                  <a:srgbClr val="F3F3F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18" name="Google Shape;118;p19"/>
          <p:cNvSpPr txBox="1"/>
          <p:nvPr>
            <p:ph idx="5" type="subTitle"/>
          </p:nvPr>
        </p:nvSpPr>
        <p:spPr>
          <a:xfrm>
            <a:off x="2838212" y="3643900"/>
            <a:ext cx="2577000" cy="69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19" name="Google Shape;119;p19"/>
          <p:cNvSpPr txBox="1"/>
          <p:nvPr>
            <p:ph idx="6" type="title"/>
          </p:nvPr>
        </p:nvSpPr>
        <p:spPr>
          <a:xfrm>
            <a:off x="3371050" y="324221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i="0" sz="1600">
                <a:solidFill>
                  <a:srgbClr val="F3F3F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20" name="Google Shape;120;p19"/>
          <p:cNvSpPr txBox="1"/>
          <p:nvPr>
            <p:ph idx="7" type="subTitle"/>
          </p:nvPr>
        </p:nvSpPr>
        <p:spPr>
          <a:xfrm>
            <a:off x="5748062" y="3643900"/>
            <a:ext cx="2577000" cy="69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21" name="Google Shape;121;p19"/>
          <p:cNvSpPr txBox="1"/>
          <p:nvPr>
            <p:ph idx="8" type="title"/>
          </p:nvPr>
        </p:nvSpPr>
        <p:spPr>
          <a:xfrm>
            <a:off x="6280900" y="324221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i="0" sz="1600">
                <a:solidFill>
                  <a:srgbClr val="F3F3F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2">
  <p:cSld name="BLANK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/>
          <p:nvPr/>
        </p:nvSpPr>
        <p:spPr>
          <a:xfrm>
            <a:off x="-6225" y="0"/>
            <a:ext cx="10071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0"/>
          <p:cNvSpPr/>
          <p:nvPr/>
        </p:nvSpPr>
        <p:spPr>
          <a:xfrm rot="10800000">
            <a:off x="5328600" y="-12275"/>
            <a:ext cx="3815400" cy="516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0"/>
          <p:cNvSpPr txBox="1"/>
          <p:nvPr>
            <p:ph type="title"/>
          </p:nvPr>
        </p:nvSpPr>
        <p:spPr>
          <a:xfrm>
            <a:off x="3885425" y="1232241"/>
            <a:ext cx="45297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6" name="Google Shape;126;p20"/>
          <p:cNvSpPr txBox="1"/>
          <p:nvPr>
            <p:ph idx="1" type="subTitle"/>
          </p:nvPr>
        </p:nvSpPr>
        <p:spPr>
          <a:xfrm>
            <a:off x="5153300" y="2714550"/>
            <a:ext cx="3261900" cy="7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301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17" name="Google Shape;17;p3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" name="Google Shape;19;p3"/>
          <p:cNvSpPr txBox="1"/>
          <p:nvPr>
            <p:ph type="title"/>
          </p:nvPr>
        </p:nvSpPr>
        <p:spPr>
          <a:xfrm>
            <a:off x="2119300" y="852350"/>
            <a:ext cx="4905300" cy="34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umbers and text">
  <p:cSld name="BLAN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21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129" name="Google Shape;129;p21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1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21"/>
          <p:cNvSpPr txBox="1"/>
          <p:nvPr>
            <p:ph idx="1" type="subTitle"/>
          </p:nvPr>
        </p:nvSpPr>
        <p:spPr>
          <a:xfrm>
            <a:off x="2378850" y="1046975"/>
            <a:ext cx="4684800" cy="39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32" name="Google Shape;132;p21"/>
          <p:cNvSpPr txBox="1"/>
          <p:nvPr>
            <p:ph idx="2" type="subTitle"/>
          </p:nvPr>
        </p:nvSpPr>
        <p:spPr>
          <a:xfrm>
            <a:off x="5895350" y="2530163"/>
            <a:ext cx="1821600" cy="4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33" name="Google Shape;133;p21"/>
          <p:cNvSpPr txBox="1"/>
          <p:nvPr>
            <p:ph idx="3" type="subTitle"/>
          </p:nvPr>
        </p:nvSpPr>
        <p:spPr>
          <a:xfrm>
            <a:off x="2378875" y="4215625"/>
            <a:ext cx="4684800" cy="39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34" name="Google Shape;134;p21"/>
          <p:cNvSpPr txBox="1"/>
          <p:nvPr>
            <p:ph hasCustomPrompt="1" type="title"/>
          </p:nvPr>
        </p:nvSpPr>
        <p:spPr>
          <a:xfrm>
            <a:off x="2807250" y="477079"/>
            <a:ext cx="38280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35" name="Google Shape;135;p21"/>
          <p:cNvSpPr txBox="1"/>
          <p:nvPr>
            <p:ph hasCustomPrompt="1" idx="4" type="title"/>
          </p:nvPr>
        </p:nvSpPr>
        <p:spPr>
          <a:xfrm>
            <a:off x="5895350" y="2176438"/>
            <a:ext cx="22248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36" name="Google Shape;136;p21"/>
          <p:cNvSpPr txBox="1"/>
          <p:nvPr>
            <p:ph hasCustomPrompt="1" idx="5" type="title"/>
          </p:nvPr>
        </p:nvSpPr>
        <p:spPr>
          <a:xfrm>
            <a:off x="2807250" y="3767785"/>
            <a:ext cx="38280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37" name="Google Shape;137;p21"/>
          <p:cNvSpPr txBox="1"/>
          <p:nvPr>
            <p:ph idx="6" type="title"/>
          </p:nvPr>
        </p:nvSpPr>
        <p:spPr>
          <a:xfrm>
            <a:off x="720000" y="1603825"/>
            <a:ext cx="1821600" cy="193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six columns">
  <p:cSld name="BLANK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22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140" name="Google Shape;140;p22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2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2" name="Google Shape;142;p22"/>
          <p:cNvSpPr txBox="1"/>
          <p:nvPr>
            <p:ph type="title"/>
          </p:nvPr>
        </p:nvSpPr>
        <p:spPr>
          <a:xfrm>
            <a:off x="3048870" y="3087877"/>
            <a:ext cx="21660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i="0" sz="1800">
                <a:solidFill>
                  <a:srgbClr val="F3F3F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9pPr>
          </a:lstStyle>
          <a:p/>
        </p:txBody>
      </p:sp>
      <p:sp>
        <p:nvSpPr>
          <p:cNvPr id="143" name="Google Shape;143;p22"/>
          <p:cNvSpPr txBox="1"/>
          <p:nvPr>
            <p:ph idx="1" type="subTitle"/>
          </p:nvPr>
        </p:nvSpPr>
        <p:spPr>
          <a:xfrm>
            <a:off x="2864400" y="3536322"/>
            <a:ext cx="253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44" name="Google Shape;144;p22"/>
          <p:cNvSpPr txBox="1"/>
          <p:nvPr>
            <p:ph idx="2" type="title"/>
          </p:nvPr>
        </p:nvSpPr>
        <p:spPr>
          <a:xfrm>
            <a:off x="3048223" y="2055603"/>
            <a:ext cx="21660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i="0" sz="1800">
                <a:solidFill>
                  <a:srgbClr val="F3F3F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9pPr>
          </a:lstStyle>
          <a:p/>
        </p:txBody>
      </p:sp>
      <p:sp>
        <p:nvSpPr>
          <p:cNvPr id="145" name="Google Shape;145;p22"/>
          <p:cNvSpPr txBox="1"/>
          <p:nvPr>
            <p:ph idx="3" type="subTitle"/>
          </p:nvPr>
        </p:nvSpPr>
        <p:spPr>
          <a:xfrm>
            <a:off x="2864744" y="2504038"/>
            <a:ext cx="253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46" name="Google Shape;146;p22"/>
          <p:cNvSpPr txBox="1"/>
          <p:nvPr>
            <p:ph idx="4" type="title"/>
          </p:nvPr>
        </p:nvSpPr>
        <p:spPr>
          <a:xfrm>
            <a:off x="3049017" y="1034488"/>
            <a:ext cx="21660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i="0" sz="1800">
                <a:solidFill>
                  <a:srgbClr val="F3F3F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9pPr>
          </a:lstStyle>
          <a:p/>
        </p:txBody>
      </p:sp>
      <p:sp>
        <p:nvSpPr>
          <p:cNvPr id="147" name="Google Shape;147;p22"/>
          <p:cNvSpPr txBox="1"/>
          <p:nvPr>
            <p:ph idx="5" type="subTitle"/>
          </p:nvPr>
        </p:nvSpPr>
        <p:spPr>
          <a:xfrm>
            <a:off x="2865349" y="1482938"/>
            <a:ext cx="253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48" name="Google Shape;148;p22"/>
          <p:cNvSpPr txBox="1"/>
          <p:nvPr>
            <p:ph idx="6" type="title"/>
          </p:nvPr>
        </p:nvSpPr>
        <p:spPr>
          <a:xfrm>
            <a:off x="720000" y="1603825"/>
            <a:ext cx="1821600" cy="193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9" name="Google Shape;149;p22"/>
          <p:cNvSpPr txBox="1"/>
          <p:nvPr>
            <p:ph idx="7" type="title"/>
          </p:nvPr>
        </p:nvSpPr>
        <p:spPr>
          <a:xfrm>
            <a:off x="5829345" y="3087877"/>
            <a:ext cx="21660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i="0" sz="1800">
                <a:solidFill>
                  <a:srgbClr val="F3F3F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9pPr>
          </a:lstStyle>
          <a:p/>
        </p:txBody>
      </p:sp>
      <p:sp>
        <p:nvSpPr>
          <p:cNvPr id="150" name="Google Shape;150;p22"/>
          <p:cNvSpPr txBox="1"/>
          <p:nvPr>
            <p:ph idx="8" type="subTitle"/>
          </p:nvPr>
        </p:nvSpPr>
        <p:spPr>
          <a:xfrm>
            <a:off x="5675474" y="3536322"/>
            <a:ext cx="247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51" name="Google Shape;151;p22"/>
          <p:cNvSpPr txBox="1"/>
          <p:nvPr>
            <p:ph idx="9" type="title"/>
          </p:nvPr>
        </p:nvSpPr>
        <p:spPr>
          <a:xfrm>
            <a:off x="5828698" y="2055603"/>
            <a:ext cx="21660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i="0" sz="1800">
                <a:solidFill>
                  <a:srgbClr val="F3F3F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9pPr>
          </a:lstStyle>
          <a:p/>
        </p:txBody>
      </p:sp>
      <p:sp>
        <p:nvSpPr>
          <p:cNvPr id="152" name="Google Shape;152;p22"/>
          <p:cNvSpPr txBox="1"/>
          <p:nvPr>
            <p:ph idx="13" type="subTitle"/>
          </p:nvPr>
        </p:nvSpPr>
        <p:spPr>
          <a:xfrm>
            <a:off x="5675811" y="2504038"/>
            <a:ext cx="247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53" name="Google Shape;153;p22"/>
          <p:cNvSpPr txBox="1"/>
          <p:nvPr>
            <p:ph idx="14" type="title"/>
          </p:nvPr>
        </p:nvSpPr>
        <p:spPr>
          <a:xfrm>
            <a:off x="5829492" y="1034488"/>
            <a:ext cx="21660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i="0" sz="1800">
                <a:solidFill>
                  <a:srgbClr val="F3F3F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9pPr>
          </a:lstStyle>
          <a:p/>
        </p:txBody>
      </p:sp>
      <p:sp>
        <p:nvSpPr>
          <p:cNvPr id="154" name="Google Shape;154;p22"/>
          <p:cNvSpPr txBox="1"/>
          <p:nvPr>
            <p:ph idx="15" type="subTitle"/>
          </p:nvPr>
        </p:nvSpPr>
        <p:spPr>
          <a:xfrm>
            <a:off x="5676401" y="1482938"/>
            <a:ext cx="247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rgbClr val="F3F3F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ext 2">
  <p:cSld name="SECTION_TITLE_AND_DESCRIPTION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 rot="10800000">
            <a:off x="6960600" y="-12275"/>
            <a:ext cx="2183400" cy="516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3"/>
          <p:cNvSpPr/>
          <p:nvPr/>
        </p:nvSpPr>
        <p:spPr>
          <a:xfrm>
            <a:off x="-6225" y="0"/>
            <a:ext cx="10071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3"/>
          <p:cNvSpPr txBox="1"/>
          <p:nvPr>
            <p:ph idx="1" type="subTitle"/>
          </p:nvPr>
        </p:nvSpPr>
        <p:spPr>
          <a:xfrm>
            <a:off x="5138742" y="1431050"/>
            <a:ext cx="2199300" cy="228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59" name="Google Shape;159;p23"/>
          <p:cNvSpPr txBox="1"/>
          <p:nvPr>
            <p:ph type="title"/>
          </p:nvPr>
        </p:nvSpPr>
        <p:spPr>
          <a:xfrm>
            <a:off x="720000" y="1603825"/>
            <a:ext cx="1821600" cy="193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s">
  <p:cSld name="BLANK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/>
          <p:nvPr/>
        </p:nvSpPr>
        <p:spPr>
          <a:xfrm>
            <a:off x="7145400" y="0"/>
            <a:ext cx="1998600" cy="404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2" name="Google Shape;162;p24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163" name="Google Shape;163;p24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4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5" name="Google Shape;165;p24"/>
          <p:cNvSpPr txBox="1"/>
          <p:nvPr>
            <p:ph type="ctrTitle"/>
          </p:nvPr>
        </p:nvSpPr>
        <p:spPr>
          <a:xfrm>
            <a:off x="630353" y="1545450"/>
            <a:ext cx="38520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6" name="Google Shape;166;p24"/>
          <p:cNvSpPr txBox="1"/>
          <p:nvPr>
            <p:ph idx="1" type="subTitle"/>
          </p:nvPr>
        </p:nvSpPr>
        <p:spPr>
          <a:xfrm>
            <a:off x="4832625" y="1690025"/>
            <a:ext cx="2961000" cy="137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7" name="Google Shape;167;p24"/>
          <p:cNvSpPr txBox="1"/>
          <p:nvPr/>
        </p:nvSpPr>
        <p:spPr>
          <a:xfrm>
            <a:off x="4768900" y="3272825"/>
            <a:ext cx="30246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CREDITS: This presentation template was created by </a:t>
            </a:r>
            <a:r>
              <a:rPr b="1" lang="en" sz="1000">
                <a:solidFill>
                  <a:srgbClr val="FFFFFF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3"/>
              </a:rPr>
              <a:t>Slidesgo</a:t>
            </a:r>
            <a:r>
              <a:rPr lang="en" sz="1000">
                <a:solidFill>
                  <a:srgbClr val="FFFFFF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, including icons by </a:t>
            </a:r>
            <a:r>
              <a:rPr b="1" lang="en" sz="1000">
                <a:solidFill>
                  <a:srgbClr val="FFFFFF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4"/>
              </a:rPr>
              <a:t>Flaticon</a:t>
            </a:r>
            <a:r>
              <a:rPr lang="en" sz="1000">
                <a:solidFill>
                  <a:srgbClr val="FFFFFF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, and infographics &amp; images by </a:t>
            </a:r>
            <a:r>
              <a:rPr b="1" lang="en" sz="1000">
                <a:solidFill>
                  <a:srgbClr val="FFFFFF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/>
              </a:rPr>
              <a:t>Freepik</a:t>
            </a:r>
            <a:r>
              <a:rPr lang="en" sz="1000">
                <a:solidFill>
                  <a:srgbClr val="FFFFFF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 </a:t>
            </a:r>
            <a:endParaRPr sz="1000">
              <a:solidFill>
                <a:srgbClr val="FFFFFF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ackground">
  <p:cSld name="BLANK_1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ackground 1">
  <p:cSld name="BLANK_1_1_1_1_1_1_1_1_1">
    <p:bg>
      <p:bgPr>
        <a:solidFill>
          <a:schemeClr val="accent4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bg>
      <p:bgPr>
        <a:solidFill>
          <a:schemeClr val="accent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720000" y="540000"/>
            <a:ext cx="7704000" cy="3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720000" y="983000"/>
            <a:ext cx="7704000" cy="36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bel"/>
              <a:buChar char="●"/>
              <a:defRPr sz="11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5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25" name="Google Shape;25;p5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5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" name="Google Shape;27;p5"/>
          <p:cNvSpPr txBox="1"/>
          <p:nvPr>
            <p:ph type="title"/>
          </p:nvPr>
        </p:nvSpPr>
        <p:spPr>
          <a:xfrm>
            <a:off x="720000" y="1603825"/>
            <a:ext cx="1821600" cy="193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subTitle"/>
          </p:nvPr>
        </p:nvSpPr>
        <p:spPr>
          <a:xfrm>
            <a:off x="3531000" y="1079702"/>
            <a:ext cx="4893000" cy="12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2" type="subTitle"/>
          </p:nvPr>
        </p:nvSpPr>
        <p:spPr>
          <a:xfrm>
            <a:off x="3531000" y="2744548"/>
            <a:ext cx="4893000" cy="12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6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32" name="Google Shape;32;p6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6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6"/>
          <p:cNvSpPr txBox="1"/>
          <p:nvPr>
            <p:ph type="title"/>
          </p:nvPr>
        </p:nvSpPr>
        <p:spPr>
          <a:xfrm>
            <a:off x="720000" y="1603825"/>
            <a:ext cx="1821600" cy="193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642">
          <p15:clr>
            <a:srgbClr val="FA7B17"/>
          </p15:clr>
        </p15:guide>
        <p15:guide id="2" pos="5546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7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37" name="Google Shape;37;p7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7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7"/>
          <p:cNvSpPr/>
          <p:nvPr/>
        </p:nvSpPr>
        <p:spPr>
          <a:xfrm>
            <a:off x="0" y="0"/>
            <a:ext cx="7708500" cy="404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7"/>
          <p:cNvSpPr txBox="1"/>
          <p:nvPr>
            <p:ph type="title"/>
          </p:nvPr>
        </p:nvSpPr>
        <p:spPr>
          <a:xfrm>
            <a:off x="720000" y="949600"/>
            <a:ext cx="3852000" cy="131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1" name="Google Shape;41;p7"/>
          <p:cNvSpPr txBox="1"/>
          <p:nvPr>
            <p:ph idx="1" type="subTitle"/>
          </p:nvPr>
        </p:nvSpPr>
        <p:spPr>
          <a:xfrm>
            <a:off x="2468675" y="2554674"/>
            <a:ext cx="4206600" cy="103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642">
          <p15:clr>
            <a:srgbClr val="FA7B17"/>
          </p15:clr>
        </p15:guide>
        <p15:guide id="2" pos="5556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1913700" y="450150"/>
            <a:ext cx="5316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9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46" name="Google Shape;46;p9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9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" name="Google Shape;48;p9"/>
          <p:cNvSpPr txBox="1"/>
          <p:nvPr>
            <p:ph type="title"/>
          </p:nvPr>
        </p:nvSpPr>
        <p:spPr>
          <a:xfrm>
            <a:off x="795500" y="1386675"/>
            <a:ext cx="75531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3027000" y="2991650"/>
            <a:ext cx="3090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0"/>
            <a:ext cx="1018800" cy="5168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/>
          <p:nvPr/>
        </p:nvSpPr>
        <p:spPr>
          <a:xfrm>
            <a:off x="6963700" y="0"/>
            <a:ext cx="2180100" cy="342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0"/>
          <p:cNvSpPr/>
          <p:nvPr/>
        </p:nvSpPr>
        <p:spPr>
          <a:xfrm>
            <a:off x="6963700" y="4800900"/>
            <a:ext cx="2180100" cy="36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 txBox="1"/>
          <p:nvPr>
            <p:ph type="title"/>
          </p:nvPr>
        </p:nvSpPr>
        <p:spPr>
          <a:xfrm>
            <a:off x="720000" y="1603825"/>
            <a:ext cx="1821600" cy="193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Roboto Condensed"/>
              <a:buNone/>
              <a:defRPr b="1" sz="28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Roboto Mono Light"/>
              <a:buChar char="●"/>
              <a:defRPr sz="1200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1pPr>
            <a:lvl2pPr indent="-3048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Roboto Mono Light"/>
              <a:buChar char="○"/>
              <a:defRPr sz="1200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2pPr>
            <a:lvl3pPr indent="-3048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Roboto Mono Light"/>
              <a:buChar char="■"/>
              <a:defRPr sz="1200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3pPr>
            <a:lvl4pPr indent="-3048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Roboto Mono Light"/>
              <a:buChar char="●"/>
              <a:defRPr sz="1200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4pPr>
            <a:lvl5pPr indent="-3048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Roboto Mono Light"/>
              <a:buChar char="○"/>
              <a:defRPr sz="1200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5pPr>
            <a:lvl6pPr indent="-3048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Roboto Mono Light"/>
              <a:buChar char="■"/>
              <a:defRPr sz="1200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6pPr>
            <a:lvl7pPr indent="-3048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Roboto Mono Light"/>
              <a:buChar char="●"/>
              <a:defRPr sz="1200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7pPr>
            <a:lvl8pPr indent="-3048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Roboto Mono Light"/>
              <a:buChar char="○"/>
              <a:defRPr sz="1200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8pPr>
            <a:lvl9pPr indent="-3048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Roboto Mono Light"/>
              <a:buChar char="■"/>
              <a:defRPr sz="1200">
                <a:solidFill>
                  <a:srgbClr val="F3F3F3"/>
                </a:solidFill>
                <a:latin typeface="Roboto Mono Light"/>
                <a:ea typeface="Roboto Mono Light"/>
                <a:cs typeface="Roboto Mono Light"/>
                <a:sym typeface="Roboto Mono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23.png"/><Relationship Id="rId7" Type="http://schemas.openxmlformats.org/officeDocument/2006/relationships/image" Target="../media/image20.png"/><Relationship Id="rId8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github.com/SFML/SFML/wiki/Source:-Simple-Collision-Detection-for-SFML-2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Relationship Id="rId7" Type="http://schemas.openxmlformats.org/officeDocument/2006/relationships/image" Target="../media/image17.png"/><Relationship Id="rId8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docs.google.com/document/d/1Hs7hLLtswI0QvWgSDXF0VPVES_10A4AH7IPbwp93Zwo/edit?usp=sharing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/>
          <p:nvPr>
            <p:ph idx="4294967295" type="subTitle"/>
          </p:nvPr>
        </p:nvSpPr>
        <p:spPr>
          <a:xfrm>
            <a:off x="5022450" y="2526550"/>
            <a:ext cx="3651300" cy="41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Brandon Nguyen, Santosh Lakshman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Eugene Kim, Yi-Wei Lan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For Professor Bentley’s CIS 29 class</a:t>
            </a:r>
            <a:endParaRPr/>
          </a:p>
        </p:txBody>
      </p:sp>
      <p:grpSp>
        <p:nvGrpSpPr>
          <p:cNvPr id="175" name="Google Shape;175;p27"/>
          <p:cNvGrpSpPr/>
          <p:nvPr/>
        </p:nvGrpSpPr>
        <p:grpSpPr>
          <a:xfrm>
            <a:off x="454836" y="348188"/>
            <a:ext cx="96000" cy="4447149"/>
            <a:chOff x="288275" y="348188"/>
            <a:chExt cx="96000" cy="4447149"/>
          </a:xfrm>
        </p:grpSpPr>
        <p:grpSp>
          <p:nvGrpSpPr>
            <p:cNvPr id="176" name="Google Shape;176;p27"/>
            <p:cNvGrpSpPr/>
            <p:nvPr/>
          </p:nvGrpSpPr>
          <p:grpSpPr>
            <a:xfrm>
              <a:off x="288275" y="4408413"/>
              <a:ext cx="96000" cy="386925"/>
              <a:chOff x="288275" y="4466225"/>
              <a:chExt cx="96000" cy="386925"/>
            </a:xfrm>
          </p:grpSpPr>
          <p:cxnSp>
            <p:nvCxnSpPr>
              <p:cNvPr id="177" name="Google Shape;177;p27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8" name="Google Shape;178;p27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9" name="Google Shape;179;p27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0" name="Google Shape;180;p27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81" name="Google Shape;181;p27"/>
            <p:cNvCxnSpPr/>
            <p:nvPr/>
          </p:nvCxnSpPr>
          <p:spPr>
            <a:xfrm rot="10800000">
              <a:off x="336275" y="1603813"/>
              <a:ext cx="0" cy="1935900"/>
            </a:xfrm>
            <a:prstGeom prst="straightConnector1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82" name="Google Shape;182;p27"/>
            <p:cNvGrpSpPr/>
            <p:nvPr/>
          </p:nvGrpSpPr>
          <p:grpSpPr>
            <a:xfrm>
              <a:off x="288275" y="348188"/>
              <a:ext cx="96000" cy="386925"/>
              <a:chOff x="288275" y="4466225"/>
              <a:chExt cx="96000" cy="386925"/>
            </a:xfrm>
          </p:grpSpPr>
          <p:cxnSp>
            <p:nvCxnSpPr>
              <p:cNvPr id="183" name="Google Shape;183;p27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4" name="Google Shape;184;p27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5" name="Google Shape;185;p27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6" name="Google Shape;186;p27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pic>
        <p:nvPicPr>
          <p:cNvPr id="187" name="Google Shape;187;p27"/>
          <p:cNvPicPr preferRelativeResize="0"/>
          <p:nvPr/>
        </p:nvPicPr>
        <p:blipFill rotWithShape="1">
          <a:blip r:embed="rId3">
            <a:alphaModFix/>
          </a:blip>
          <a:srcRect b="0" l="0" r="0" t="3157"/>
          <a:stretch/>
        </p:blipFill>
        <p:spPr>
          <a:xfrm>
            <a:off x="1364000" y="1896088"/>
            <a:ext cx="3024621" cy="179465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7"/>
          <p:cNvSpPr txBox="1"/>
          <p:nvPr>
            <p:ph type="title"/>
          </p:nvPr>
        </p:nvSpPr>
        <p:spPr>
          <a:xfrm>
            <a:off x="0" y="312700"/>
            <a:ext cx="91440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ENDLESS VOID</a:t>
            </a:r>
            <a:endParaRPr sz="3700"/>
          </a:p>
        </p:txBody>
      </p:sp>
      <p:grpSp>
        <p:nvGrpSpPr>
          <p:cNvPr id="189" name="Google Shape;189;p27"/>
          <p:cNvGrpSpPr/>
          <p:nvPr/>
        </p:nvGrpSpPr>
        <p:grpSpPr>
          <a:xfrm>
            <a:off x="1292842" y="1785064"/>
            <a:ext cx="3208755" cy="2443877"/>
            <a:chOff x="3578510" y="1419647"/>
            <a:chExt cx="4021500" cy="3062887"/>
          </a:xfrm>
        </p:grpSpPr>
        <p:sp>
          <p:nvSpPr>
            <p:cNvPr id="190" name="Google Shape;190;p27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fmla="val 3857" name="adj"/>
              </a:avLst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92" name="Google Shape;192;p27"/>
            <p:cNvGrpSpPr/>
            <p:nvPr/>
          </p:nvGrpSpPr>
          <p:grpSpPr>
            <a:xfrm>
              <a:off x="3605853" y="1447364"/>
              <a:ext cx="3966900" cy="3035170"/>
              <a:chOff x="3605853" y="1447364"/>
              <a:chExt cx="3966900" cy="3035170"/>
            </a:xfrm>
          </p:grpSpPr>
          <p:sp>
            <p:nvSpPr>
              <p:cNvPr id="193" name="Google Shape;193;p27"/>
              <p:cNvSpPr/>
              <p:nvPr/>
            </p:nvSpPr>
            <p:spPr>
              <a:xfrm>
                <a:off x="3605853" y="1447364"/>
                <a:ext cx="3966900" cy="2488800"/>
              </a:xfrm>
              <a:prstGeom prst="roundRect">
                <a:avLst>
                  <a:gd fmla="val 3282" name="adj"/>
                </a:avLst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" name="Google Shape;194;p27"/>
              <p:cNvSpPr/>
              <p:nvPr/>
            </p:nvSpPr>
            <p:spPr>
              <a:xfrm>
                <a:off x="4900908" y="3963886"/>
                <a:ext cx="1373274" cy="518648"/>
              </a:xfrm>
              <a:custGeom>
                <a:rect b="b" l="l" r="r" t="t"/>
                <a:pathLst>
                  <a:path extrusionOk="0" h="24926" w="65999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cxnSp>
          <p:nvCxnSpPr>
            <p:cNvPr id="195" name="Google Shape;195;p27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6"/>
          <p:cNvSpPr txBox="1"/>
          <p:nvPr>
            <p:ph type="title"/>
          </p:nvPr>
        </p:nvSpPr>
        <p:spPr>
          <a:xfrm>
            <a:off x="0" y="1386675"/>
            <a:ext cx="91440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/>
              <a:t>Summary</a:t>
            </a:r>
            <a:endParaRPr sz="5300"/>
          </a:p>
        </p:txBody>
      </p:sp>
      <p:grpSp>
        <p:nvGrpSpPr>
          <p:cNvPr id="329" name="Google Shape;329;p36"/>
          <p:cNvGrpSpPr/>
          <p:nvPr/>
        </p:nvGrpSpPr>
        <p:grpSpPr>
          <a:xfrm>
            <a:off x="454836" y="348188"/>
            <a:ext cx="96000" cy="4447149"/>
            <a:chOff x="288275" y="348188"/>
            <a:chExt cx="96000" cy="4447149"/>
          </a:xfrm>
        </p:grpSpPr>
        <p:grpSp>
          <p:nvGrpSpPr>
            <p:cNvPr id="330" name="Google Shape;330;p36"/>
            <p:cNvGrpSpPr/>
            <p:nvPr/>
          </p:nvGrpSpPr>
          <p:grpSpPr>
            <a:xfrm>
              <a:off x="288275" y="4408413"/>
              <a:ext cx="96000" cy="386925"/>
              <a:chOff x="288275" y="4466225"/>
              <a:chExt cx="96000" cy="386925"/>
            </a:xfrm>
          </p:grpSpPr>
          <p:cxnSp>
            <p:nvCxnSpPr>
              <p:cNvPr id="331" name="Google Shape;331;p36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2" name="Google Shape;332;p36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3" name="Google Shape;333;p36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4" name="Google Shape;334;p36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335" name="Google Shape;335;p36"/>
            <p:cNvCxnSpPr/>
            <p:nvPr/>
          </p:nvCxnSpPr>
          <p:spPr>
            <a:xfrm rot="10800000">
              <a:off x="336275" y="1603813"/>
              <a:ext cx="0" cy="1935900"/>
            </a:xfrm>
            <a:prstGeom prst="straightConnector1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336" name="Google Shape;336;p36"/>
            <p:cNvGrpSpPr/>
            <p:nvPr/>
          </p:nvGrpSpPr>
          <p:grpSpPr>
            <a:xfrm>
              <a:off x="288275" y="348188"/>
              <a:ext cx="96000" cy="386925"/>
              <a:chOff x="288275" y="4466225"/>
              <a:chExt cx="96000" cy="386925"/>
            </a:xfrm>
          </p:grpSpPr>
          <p:cxnSp>
            <p:nvCxnSpPr>
              <p:cNvPr id="337" name="Google Shape;337;p36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8" name="Google Shape;338;p36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9" name="Google Shape;339;p36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0" name="Google Shape;340;p36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7"/>
          <p:cNvSpPr txBox="1"/>
          <p:nvPr>
            <p:ph idx="1" type="subTitle"/>
          </p:nvPr>
        </p:nvSpPr>
        <p:spPr>
          <a:xfrm>
            <a:off x="1310600" y="396550"/>
            <a:ext cx="6909300" cy="4715100"/>
          </a:xfrm>
          <a:prstGeom prst="rect">
            <a:avLst/>
          </a:prstGeom>
        </p:spPr>
        <p:txBody>
          <a:bodyPr anchorCtr="0" anchor="b" bIns="0" lIns="72000" spcFirstLastPara="1" rIns="91425" wrap="square" tIns="16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Things that worked</a:t>
            </a:r>
            <a:r>
              <a:rPr lang="en">
                <a:solidFill>
                  <a:srgbClr val="F3F3F3"/>
                </a:solidFill>
              </a:rPr>
              <a:t>:</a:t>
            </a:r>
            <a:endParaRPr>
              <a:solidFill>
                <a:srgbClr val="F3F3F3"/>
              </a:solidFill>
            </a:endParaRPr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●"/>
            </a:pPr>
            <a:r>
              <a:rPr lang="en">
                <a:solidFill>
                  <a:srgbClr val="F3F3F3"/>
                </a:solidFill>
              </a:rPr>
              <a:t>Event based progression</a:t>
            </a:r>
            <a:endParaRPr>
              <a:solidFill>
                <a:srgbClr val="F3F3F3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Char char="●"/>
            </a:pPr>
            <a:r>
              <a:rPr lang="en">
                <a:solidFill>
                  <a:srgbClr val="F3F3F3"/>
                </a:solidFill>
              </a:rPr>
              <a:t>Class structure(Gamestates, inheritance)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Things that didn’t:</a:t>
            </a:r>
            <a:endParaRPr/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Different Speeds on different platforms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What are we most proud of:</a:t>
            </a:r>
            <a:endParaRPr/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Atmosphere of the game(music, sprites, writing)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Replayability(Store)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FUN!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Reflections:</a:t>
            </a:r>
            <a:endParaRPr/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/>
              <a:t>Learned a lot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SFML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C++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Git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much more</a:t>
            </a:r>
            <a:endParaRPr/>
          </a:p>
        </p:txBody>
      </p:sp>
      <p:grpSp>
        <p:nvGrpSpPr>
          <p:cNvPr id="346" name="Google Shape;346;p37"/>
          <p:cNvGrpSpPr/>
          <p:nvPr/>
        </p:nvGrpSpPr>
        <p:grpSpPr>
          <a:xfrm>
            <a:off x="454836" y="348188"/>
            <a:ext cx="96000" cy="4447149"/>
            <a:chOff x="288275" y="348188"/>
            <a:chExt cx="96000" cy="4447149"/>
          </a:xfrm>
        </p:grpSpPr>
        <p:grpSp>
          <p:nvGrpSpPr>
            <p:cNvPr id="347" name="Google Shape;347;p37"/>
            <p:cNvGrpSpPr/>
            <p:nvPr/>
          </p:nvGrpSpPr>
          <p:grpSpPr>
            <a:xfrm>
              <a:off x="288275" y="4408413"/>
              <a:ext cx="96000" cy="386925"/>
              <a:chOff x="288275" y="4466225"/>
              <a:chExt cx="96000" cy="386925"/>
            </a:xfrm>
          </p:grpSpPr>
          <p:cxnSp>
            <p:nvCxnSpPr>
              <p:cNvPr id="348" name="Google Shape;348;p37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9" name="Google Shape;349;p37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50" name="Google Shape;350;p37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51" name="Google Shape;351;p37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352" name="Google Shape;352;p37"/>
            <p:cNvCxnSpPr/>
            <p:nvPr/>
          </p:nvCxnSpPr>
          <p:spPr>
            <a:xfrm rot="10800000">
              <a:off x="336275" y="1603813"/>
              <a:ext cx="0" cy="1935900"/>
            </a:xfrm>
            <a:prstGeom prst="straightConnector1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353" name="Google Shape;353;p37"/>
            <p:cNvGrpSpPr/>
            <p:nvPr/>
          </p:nvGrpSpPr>
          <p:grpSpPr>
            <a:xfrm>
              <a:off x="288275" y="348188"/>
              <a:ext cx="96000" cy="386925"/>
              <a:chOff x="288275" y="4466225"/>
              <a:chExt cx="96000" cy="386925"/>
            </a:xfrm>
          </p:grpSpPr>
          <p:cxnSp>
            <p:nvCxnSpPr>
              <p:cNvPr id="354" name="Google Shape;354;p37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55" name="Google Shape;355;p37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56" name="Google Shape;356;p37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57" name="Google Shape;357;p37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8"/>
          <p:cNvSpPr txBox="1"/>
          <p:nvPr>
            <p:ph idx="1" type="subTitle"/>
          </p:nvPr>
        </p:nvSpPr>
        <p:spPr>
          <a:xfrm>
            <a:off x="1310600" y="396550"/>
            <a:ext cx="6909300" cy="4715100"/>
          </a:xfrm>
          <a:prstGeom prst="rect">
            <a:avLst/>
          </a:prstGeom>
        </p:spPr>
        <p:txBody>
          <a:bodyPr anchorCtr="0" anchor="b" bIns="0" lIns="72000" spcFirstLastPara="1" rIns="91425" wrap="square" tIns="16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Reflections:</a:t>
            </a:r>
            <a:endParaRPr/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/>
              <a:t>Learned a lot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SFML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C++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Git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much more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For the future</a:t>
            </a:r>
            <a:endParaRPr/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More events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Weapons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More backgrounds/levels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pSp>
        <p:nvGrpSpPr>
          <p:cNvPr id="363" name="Google Shape;363;p38"/>
          <p:cNvGrpSpPr/>
          <p:nvPr/>
        </p:nvGrpSpPr>
        <p:grpSpPr>
          <a:xfrm>
            <a:off x="454836" y="348188"/>
            <a:ext cx="96000" cy="4447149"/>
            <a:chOff x="288275" y="348188"/>
            <a:chExt cx="96000" cy="4447149"/>
          </a:xfrm>
        </p:grpSpPr>
        <p:grpSp>
          <p:nvGrpSpPr>
            <p:cNvPr id="364" name="Google Shape;364;p38"/>
            <p:cNvGrpSpPr/>
            <p:nvPr/>
          </p:nvGrpSpPr>
          <p:grpSpPr>
            <a:xfrm>
              <a:off x="288275" y="4408413"/>
              <a:ext cx="96000" cy="386925"/>
              <a:chOff x="288275" y="4466225"/>
              <a:chExt cx="96000" cy="386925"/>
            </a:xfrm>
          </p:grpSpPr>
          <p:cxnSp>
            <p:nvCxnSpPr>
              <p:cNvPr id="365" name="Google Shape;365;p38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66" name="Google Shape;366;p38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67" name="Google Shape;367;p38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68" name="Google Shape;368;p38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369" name="Google Shape;369;p38"/>
            <p:cNvCxnSpPr/>
            <p:nvPr/>
          </p:nvCxnSpPr>
          <p:spPr>
            <a:xfrm rot="10800000">
              <a:off x="336275" y="1603813"/>
              <a:ext cx="0" cy="1935900"/>
            </a:xfrm>
            <a:prstGeom prst="straightConnector1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370" name="Google Shape;370;p38"/>
            <p:cNvGrpSpPr/>
            <p:nvPr/>
          </p:nvGrpSpPr>
          <p:grpSpPr>
            <a:xfrm>
              <a:off x="288275" y="348188"/>
              <a:ext cx="96000" cy="386925"/>
              <a:chOff x="288275" y="4466225"/>
              <a:chExt cx="96000" cy="386925"/>
            </a:xfrm>
          </p:grpSpPr>
          <p:cxnSp>
            <p:nvCxnSpPr>
              <p:cNvPr id="371" name="Google Shape;371;p38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72" name="Google Shape;372;p38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73" name="Google Shape;373;p38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74" name="Google Shape;374;p38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9"/>
          <p:cNvSpPr txBox="1"/>
          <p:nvPr>
            <p:ph type="title"/>
          </p:nvPr>
        </p:nvSpPr>
        <p:spPr>
          <a:xfrm>
            <a:off x="1913700" y="450150"/>
            <a:ext cx="5316600" cy="40908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/>
          <p:nvPr>
            <p:ph idx="1" type="subTitle"/>
          </p:nvPr>
        </p:nvSpPr>
        <p:spPr>
          <a:xfrm>
            <a:off x="7856800" y="66450"/>
            <a:ext cx="927600" cy="55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UML</a:t>
            </a:r>
            <a:endParaRPr/>
          </a:p>
        </p:txBody>
      </p:sp>
      <p:pic>
        <p:nvPicPr>
          <p:cNvPr id="201" name="Google Shape;20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81357"/>
            <a:ext cx="9143999" cy="3380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/>
          <p:nvPr>
            <p:ph type="title"/>
          </p:nvPr>
        </p:nvSpPr>
        <p:spPr>
          <a:xfrm>
            <a:off x="1913700" y="450150"/>
            <a:ext cx="5316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/>
          <p:nvPr>
            <p:ph idx="1" type="subTitle"/>
          </p:nvPr>
        </p:nvSpPr>
        <p:spPr>
          <a:xfrm>
            <a:off x="1391425" y="2094450"/>
            <a:ext cx="7223100" cy="95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5300">
                <a:latin typeface="Roboto Condensed"/>
                <a:ea typeface="Roboto Condensed"/>
                <a:cs typeface="Roboto Condensed"/>
                <a:sym typeface="Roboto Condensed"/>
              </a:rPr>
              <a:t>Project Requirements</a:t>
            </a:r>
            <a:endParaRPr b="1" sz="5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212" name="Google Shape;212;p30"/>
          <p:cNvGrpSpPr/>
          <p:nvPr/>
        </p:nvGrpSpPr>
        <p:grpSpPr>
          <a:xfrm>
            <a:off x="454836" y="348188"/>
            <a:ext cx="96000" cy="4447149"/>
            <a:chOff x="288275" y="348188"/>
            <a:chExt cx="96000" cy="4447149"/>
          </a:xfrm>
        </p:grpSpPr>
        <p:grpSp>
          <p:nvGrpSpPr>
            <p:cNvPr id="213" name="Google Shape;213;p30"/>
            <p:cNvGrpSpPr/>
            <p:nvPr/>
          </p:nvGrpSpPr>
          <p:grpSpPr>
            <a:xfrm>
              <a:off x="288275" y="4408413"/>
              <a:ext cx="96000" cy="386925"/>
              <a:chOff x="288275" y="4466225"/>
              <a:chExt cx="96000" cy="386925"/>
            </a:xfrm>
          </p:grpSpPr>
          <p:cxnSp>
            <p:nvCxnSpPr>
              <p:cNvPr id="214" name="Google Shape;214;p30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15" name="Google Shape;215;p30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16" name="Google Shape;216;p30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17" name="Google Shape;217;p30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218" name="Google Shape;218;p30"/>
            <p:cNvCxnSpPr/>
            <p:nvPr/>
          </p:nvCxnSpPr>
          <p:spPr>
            <a:xfrm rot="10800000">
              <a:off x="336275" y="1603813"/>
              <a:ext cx="0" cy="1935900"/>
            </a:xfrm>
            <a:prstGeom prst="straightConnector1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19" name="Google Shape;219;p30"/>
            <p:cNvGrpSpPr/>
            <p:nvPr/>
          </p:nvGrpSpPr>
          <p:grpSpPr>
            <a:xfrm>
              <a:off x="288275" y="348188"/>
              <a:ext cx="96000" cy="386925"/>
              <a:chOff x="288275" y="4466225"/>
              <a:chExt cx="96000" cy="386925"/>
            </a:xfrm>
          </p:grpSpPr>
          <p:cxnSp>
            <p:nvCxnSpPr>
              <p:cNvPr id="220" name="Google Shape;220;p30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1" name="Google Shape;221;p30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2" name="Google Shape;222;p30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3" name="Google Shape;223;p30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31"/>
          <p:cNvGrpSpPr/>
          <p:nvPr/>
        </p:nvGrpSpPr>
        <p:grpSpPr>
          <a:xfrm>
            <a:off x="454836" y="348188"/>
            <a:ext cx="96000" cy="4447149"/>
            <a:chOff x="288275" y="348188"/>
            <a:chExt cx="96000" cy="4447149"/>
          </a:xfrm>
        </p:grpSpPr>
        <p:grpSp>
          <p:nvGrpSpPr>
            <p:cNvPr id="229" name="Google Shape;229;p31"/>
            <p:cNvGrpSpPr/>
            <p:nvPr/>
          </p:nvGrpSpPr>
          <p:grpSpPr>
            <a:xfrm>
              <a:off x="288275" y="4408413"/>
              <a:ext cx="96000" cy="386925"/>
              <a:chOff x="288275" y="4466225"/>
              <a:chExt cx="96000" cy="386925"/>
            </a:xfrm>
          </p:grpSpPr>
          <p:cxnSp>
            <p:nvCxnSpPr>
              <p:cNvPr id="230" name="Google Shape;230;p31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1" name="Google Shape;231;p31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2" name="Google Shape;232;p31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3" name="Google Shape;233;p31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234" name="Google Shape;234;p31"/>
            <p:cNvCxnSpPr/>
            <p:nvPr/>
          </p:nvCxnSpPr>
          <p:spPr>
            <a:xfrm rot="10800000">
              <a:off x="336275" y="1603813"/>
              <a:ext cx="0" cy="1935900"/>
            </a:xfrm>
            <a:prstGeom prst="straightConnector1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35" name="Google Shape;235;p31"/>
            <p:cNvGrpSpPr/>
            <p:nvPr/>
          </p:nvGrpSpPr>
          <p:grpSpPr>
            <a:xfrm>
              <a:off x="288275" y="348188"/>
              <a:ext cx="96000" cy="386925"/>
              <a:chOff x="288275" y="4466225"/>
              <a:chExt cx="96000" cy="386925"/>
            </a:xfrm>
          </p:grpSpPr>
          <p:cxnSp>
            <p:nvCxnSpPr>
              <p:cNvPr id="236" name="Google Shape;236;p31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7" name="Google Shape;237;p31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8" name="Google Shape;238;p31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9" name="Google Shape;239;p31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240" name="Google Shape;240;p31"/>
          <p:cNvSpPr txBox="1"/>
          <p:nvPr>
            <p:ph type="title"/>
          </p:nvPr>
        </p:nvSpPr>
        <p:spPr>
          <a:xfrm>
            <a:off x="2888450" y="242100"/>
            <a:ext cx="5535600" cy="68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latin typeface="Roboto Mono Medium"/>
                <a:ea typeface="Roboto Mono Medium"/>
                <a:cs typeface="Roboto Mono Medium"/>
                <a:sym typeface="Roboto Mono Medium"/>
              </a:rPr>
              <a:t>Polymorphism</a:t>
            </a:r>
            <a:r>
              <a:rPr b="0" lang="en" sz="3000">
                <a:latin typeface="Roboto Mono Medium"/>
                <a:ea typeface="Roboto Mono Medium"/>
                <a:cs typeface="Roboto Mono Medium"/>
                <a:sym typeface="Roboto Mono Medium"/>
              </a:rPr>
              <a:t> </a:t>
            </a:r>
            <a:endParaRPr b="0" sz="3000"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241" name="Google Shape;241;p31"/>
          <p:cNvSpPr txBox="1"/>
          <p:nvPr>
            <p:ph type="title"/>
          </p:nvPr>
        </p:nvSpPr>
        <p:spPr>
          <a:xfrm>
            <a:off x="1126225" y="2229300"/>
            <a:ext cx="7336200" cy="68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solidFill>
                <a:schemeClr val="lt1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solidFill>
                <a:schemeClr val="lt1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Exception Handling</a:t>
            </a:r>
            <a:endParaRPr sz="3000"/>
          </a:p>
        </p:txBody>
      </p:sp>
      <p:pic>
        <p:nvPicPr>
          <p:cNvPr id="242" name="Google Shape;24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8425" y="1060875"/>
            <a:ext cx="3571425" cy="154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8275" y="3880224"/>
            <a:ext cx="7611575" cy="91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7525" y="348200"/>
            <a:ext cx="3517425" cy="2538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32"/>
          <p:cNvGrpSpPr/>
          <p:nvPr/>
        </p:nvGrpSpPr>
        <p:grpSpPr>
          <a:xfrm>
            <a:off x="454836" y="348188"/>
            <a:ext cx="96000" cy="4447149"/>
            <a:chOff x="288275" y="348188"/>
            <a:chExt cx="96000" cy="4447149"/>
          </a:xfrm>
        </p:grpSpPr>
        <p:grpSp>
          <p:nvGrpSpPr>
            <p:cNvPr id="250" name="Google Shape;250;p32"/>
            <p:cNvGrpSpPr/>
            <p:nvPr/>
          </p:nvGrpSpPr>
          <p:grpSpPr>
            <a:xfrm>
              <a:off x="288275" y="4408413"/>
              <a:ext cx="96000" cy="386925"/>
              <a:chOff x="288275" y="4466225"/>
              <a:chExt cx="96000" cy="386925"/>
            </a:xfrm>
          </p:grpSpPr>
          <p:cxnSp>
            <p:nvCxnSpPr>
              <p:cNvPr id="251" name="Google Shape;251;p32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2" name="Google Shape;252;p32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3" name="Google Shape;253;p32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4" name="Google Shape;254;p32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255" name="Google Shape;255;p32"/>
            <p:cNvCxnSpPr/>
            <p:nvPr/>
          </p:nvCxnSpPr>
          <p:spPr>
            <a:xfrm rot="10800000">
              <a:off x="336275" y="1603813"/>
              <a:ext cx="0" cy="1935900"/>
            </a:xfrm>
            <a:prstGeom prst="straightConnector1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56" name="Google Shape;256;p32"/>
            <p:cNvGrpSpPr/>
            <p:nvPr/>
          </p:nvGrpSpPr>
          <p:grpSpPr>
            <a:xfrm>
              <a:off x="288275" y="348188"/>
              <a:ext cx="96000" cy="386925"/>
              <a:chOff x="288275" y="4466225"/>
              <a:chExt cx="96000" cy="386925"/>
            </a:xfrm>
          </p:grpSpPr>
          <p:cxnSp>
            <p:nvCxnSpPr>
              <p:cNvPr id="257" name="Google Shape;257;p32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8" name="Google Shape;258;p32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9" name="Google Shape;259;p32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60" name="Google Shape;260;p32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261" name="Google Shape;261;p32"/>
          <p:cNvSpPr txBox="1"/>
          <p:nvPr>
            <p:ph type="title"/>
          </p:nvPr>
        </p:nvSpPr>
        <p:spPr>
          <a:xfrm>
            <a:off x="3203950" y="375075"/>
            <a:ext cx="5535600" cy="68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latin typeface="Roboto Mono Medium"/>
                <a:ea typeface="Roboto Mono Medium"/>
                <a:cs typeface="Roboto Mono Medium"/>
                <a:sym typeface="Roboto Mono Medium"/>
              </a:rPr>
              <a:t>Namespace</a:t>
            </a:r>
            <a:endParaRPr b="0" sz="3000"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262" name="Google Shape;262;p32"/>
          <p:cNvSpPr txBox="1"/>
          <p:nvPr>
            <p:ph type="title"/>
          </p:nvPr>
        </p:nvSpPr>
        <p:spPr>
          <a:xfrm>
            <a:off x="1132275" y="2447900"/>
            <a:ext cx="7336200" cy="68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latin typeface="Roboto Mono Medium"/>
                <a:ea typeface="Roboto Mono Medium"/>
                <a:cs typeface="Roboto Mono Medium"/>
                <a:sym typeface="Roboto Mono Medium"/>
              </a:rPr>
              <a:t>STL Containers</a:t>
            </a:r>
            <a:endParaRPr sz="3000"/>
          </a:p>
        </p:txBody>
      </p:sp>
      <p:pic>
        <p:nvPicPr>
          <p:cNvPr id="263" name="Google Shape;2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1100" y="3007002"/>
            <a:ext cx="6741799" cy="62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6735" y="4033075"/>
            <a:ext cx="2172810" cy="6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0486" y="345825"/>
            <a:ext cx="2032814" cy="188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14050" y="1360400"/>
            <a:ext cx="4701612" cy="92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2"/>
          <p:cNvPicPr preferRelativeResize="0"/>
          <p:nvPr/>
        </p:nvPicPr>
        <p:blipFill rotWithShape="1">
          <a:blip r:embed="rId7">
            <a:alphaModFix/>
          </a:blip>
          <a:srcRect b="0" l="0" r="34097" t="0"/>
          <a:stretch/>
        </p:blipFill>
        <p:spPr>
          <a:xfrm>
            <a:off x="3314050" y="315625"/>
            <a:ext cx="3216076" cy="95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20300" y="3752522"/>
            <a:ext cx="5225550" cy="124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3"/>
          <p:cNvSpPr txBox="1"/>
          <p:nvPr>
            <p:ph type="title"/>
          </p:nvPr>
        </p:nvSpPr>
        <p:spPr>
          <a:xfrm>
            <a:off x="2546125" y="1510350"/>
            <a:ext cx="5708700" cy="36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Link: </a:t>
            </a:r>
            <a:r>
              <a:rPr b="0"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https://github.com/SFML/SFML/wiki/Source:-Simple-Collision-Detection-for-SFML-2</a:t>
            </a:r>
            <a:endParaRPr/>
          </a:p>
        </p:txBody>
      </p:sp>
      <p:sp>
        <p:nvSpPr>
          <p:cNvPr id="274" name="Google Shape;274;p33"/>
          <p:cNvSpPr txBox="1"/>
          <p:nvPr>
            <p:ph idx="1" type="subTitle"/>
          </p:nvPr>
        </p:nvSpPr>
        <p:spPr>
          <a:xfrm>
            <a:off x="1195950" y="179625"/>
            <a:ext cx="7334700" cy="12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3rd Party code</a:t>
            </a:r>
            <a:endParaRPr/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Collision Detection</a:t>
            </a:r>
            <a:endParaRPr/>
          </a:p>
        </p:txBody>
      </p:sp>
      <p:sp>
        <p:nvSpPr>
          <p:cNvPr id="275" name="Google Shape;275;p33"/>
          <p:cNvSpPr txBox="1"/>
          <p:nvPr/>
        </p:nvSpPr>
        <p:spPr>
          <a:xfrm>
            <a:off x="1864600" y="2143950"/>
            <a:ext cx="73347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pic>
        <p:nvPicPr>
          <p:cNvPr id="276" name="Google Shape;27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6325" y="176400"/>
            <a:ext cx="4626576" cy="106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6317" y="1943175"/>
            <a:ext cx="7702558" cy="314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oogle Shape;282;p34"/>
          <p:cNvGrpSpPr/>
          <p:nvPr/>
        </p:nvGrpSpPr>
        <p:grpSpPr>
          <a:xfrm>
            <a:off x="454836" y="348188"/>
            <a:ext cx="96000" cy="4447149"/>
            <a:chOff x="288275" y="348188"/>
            <a:chExt cx="96000" cy="4447149"/>
          </a:xfrm>
        </p:grpSpPr>
        <p:grpSp>
          <p:nvGrpSpPr>
            <p:cNvPr id="283" name="Google Shape;283;p34"/>
            <p:cNvGrpSpPr/>
            <p:nvPr/>
          </p:nvGrpSpPr>
          <p:grpSpPr>
            <a:xfrm>
              <a:off x="288275" y="4408413"/>
              <a:ext cx="96000" cy="386925"/>
              <a:chOff x="288275" y="4466225"/>
              <a:chExt cx="96000" cy="386925"/>
            </a:xfrm>
          </p:grpSpPr>
          <p:cxnSp>
            <p:nvCxnSpPr>
              <p:cNvPr id="284" name="Google Shape;284;p34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5" name="Google Shape;285;p34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6" name="Google Shape;286;p34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7" name="Google Shape;287;p34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288" name="Google Shape;288;p34"/>
            <p:cNvCxnSpPr/>
            <p:nvPr/>
          </p:nvCxnSpPr>
          <p:spPr>
            <a:xfrm rot="10800000">
              <a:off x="336275" y="1603813"/>
              <a:ext cx="0" cy="1935900"/>
            </a:xfrm>
            <a:prstGeom prst="straightConnector1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89" name="Google Shape;289;p34"/>
            <p:cNvGrpSpPr/>
            <p:nvPr/>
          </p:nvGrpSpPr>
          <p:grpSpPr>
            <a:xfrm>
              <a:off x="288275" y="348188"/>
              <a:ext cx="96000" cy="386925"/>
              <a:chOff x="288275" y="4466225"/>
              <a:chExt cx="96000" cy="386925"/>
            </a:xfrm>
          </p:grpSpPr>
          <p:cxnSp>
            <p:nvCxnSpPr>
              <p:cNvPr id="290" name="Google Shape;290;p34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91" name="Google Shape;291;p34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92" name="Google Shape;292;p34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93" name="Google Shape;293;p34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294" name="Google Shape;294;p34"/>
          <p:cNvSpPr txBox="1"/>
          <p:nvPr>
            <p:ph type="title"/>
          </p:nvPr>
        </p:nvSpPr>
        <p:spPr>
          <a:xfrm>
            <a:off x="2888450" y="242100"/>
            <a:ext cx="5535600" cy="68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latin typeface="Roboto Mono Medium"/>
                <a:ea typeface="Roboto Mono Medium"/>
                <a:cs typeface="Roboto Mono Medium"/>
                <a:sym typeface="Roboto Mono Medium"/>
              </a:rPr>
              <a:t>Library</a:t>
            </a:r>
            <a:endParaRPr b="0" sz="3000"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295" name="Google Shape;295;p34"/>
          <p:cNvSpPr txBox="1"/>
          <p:nvPr>
            <p:ph type="title"/>
          </p:nvPr>
        </p:nvSpPr>
        <p:spPr>
          <a:xfrm>
            <a:off x="1153150" y="2182350"/>
            <a:ext cx="7336200" cy="68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latin typeface="Roboto Mono Medium"/>
                <a:ea typeface="Roboto Mono Medium"/>
                <a:cs typeface="Roboto Mono Medium"/>
                <a:sym typeface="Roboto Mono Medium"/>
              </a:rPr>
              <a:t>C++ Features</a:t>
            </a:r>
            <a:endParaRPr sz="3000"/>
          </a:p>
        </p:txBody>
      </p:sp>
      <p:pic>
        <p:nvPicPr>
          <p:cNvPr id="296" name="Google Shape;29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9136" y="242100"/>
            <a:ext cx="2494054" cy="19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1811" y="210900"/>
            <a:ext cx="2198576" cy="19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6874" y="2753450"/>
            <a:ext cx="2762250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2386" y="2753450"/>
            <a:ext cx="209550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4"/>
          <p:cNvPicPr preferRelativeResize="0"/>
          <p:nvPr/>
        </p:nvPicPr>
        <p:blipFill rotWithShape="1">
          <a:blip r:embed="rId7">
            <a:alphaModFix/>
          </a:blip>
          <a:srcRect b="10821" l="0" r="0" t="13288"/>
          <a:stretch/>
        </p:blipFill>
        <p:spPr>
          <a:xfrm>
            <a:off x="1216875" y="3674475"/>
            <a:ext cx="3867150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16874" y="4595500"/>
            <a:ext cx="3755176" cy="424263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4"/>
          <p:cNvSpPr txBox="1"/>
          <p:nvPr/>
        </p:nvSpPr>
        <p:spPr>
          <a:xfrm>
            <a:off x="6049050" y="3006988"/>
            <a:ext cx="2862000" cy="19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a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uto keyword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Range-based for loop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d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efault constructor keyword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override keyword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t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ypeid operator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n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ullptr keyword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pic>
        <p:nvPicPr>
          <p:cNvPr id="303" name="Google Shape;303;p34"/>
          <p:cNvPicPr preferRelativeResize="0"/>
          <p:nvPr/>
        </p:nvPicPr>
        <p:blipFill rotWithShape="1">
          <a:blip r:embed="rId9">
            <a:alphaModFix/>
          </a:blip>
          <a:srcRect b="14518" l="0" r="0" t="28656"/>
          <a:stretch/>
        </p:blipFill>
        <p:spPr>
          <a:xfrm>
            <a:off x="5084025" y="4705850"/>
            <a:ext cx="1800225" cy="31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 txBox="1"/>
          <p:nvPr>
            <p:ph idx="4294967295" type="title"/>
          </p:nvPr>
        </p:nvSpPr>
        <p:spPr>
          <a:xfrm>
            <a:off x="4274550" y="24141"/>
            <a:ext cx="45297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Code Style</a:t>
            </a:r>
            <a:endParaRPr sz="3600"/>
          </a:p>
        </p:txBody>
      </p:sp>
      <p:grpSp>
        <p:nvGrpSpPr>
          <p:cNvPr id="309" name="Google Shape;309;p35"/>
          <p:cNvGrpSpPr/>
          <p:nvPr/>
        </p:nvGrpSpPr>
        <p:grpSpPr>
          <a:xfrm>
            <a:off x="454836" y="348188"/>
            <a:ext cx="96000" cy="4447149"/>
            <a:chOff x="288275" y="348188"/>
            <a:chExt cx="96000" cy="4447149"/>
          </a:xfrm>
        </p:grpSpPr>
        <p:grpSp>
          <p:nvGrpSpPr>
            <p:cNvPr id="310" name="Google Shape;310;p35"/>
            <p:cNvGrpSpPr/>
            <p:nvPr/>
          </p:nvGrpSpPr>
          <p:grpSpPr>
            <a:xfrm>
              <a:off x="288275" y="4408413"/>
              <a:ext cx="96000" cy="386925"/>
              <a:chOff x="288275" y="4466225"/>
              <a:chExt cx="96000" cy="386925"/>
            </a:xfrm>
          </p:grpSpPr>
          <p:cxnSp>
            <p:nvCxnSpPr>
              <p:cNvPr id="311" name="Google Shape;311;p35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12" name="Google Shape;312;p35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13" name="Google Shape;313;p35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14" name="Google Shape;314;p35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315" name="Google Shape;315;p35"/>
            <p:cNvCxnSpPr/>
            <p:nvPr/>
          </p:nvCxnSpPr>
          <p:spPr>
            <a:xfrm rot="10800000">
              <a:off x="336275" y="1603813"/>
              <a:ext cx="0" cy="1935900"/>
            </a:xfrm>
            <a:prstGeom prst="straightConnector1">
              <a:avLst/>
            </a:prstGeom>
            <a:noFill/>
            <a:ln cap="flat" cmpd="sng" w="19050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316" name="Google Shape;316;p35"/>
            <p:cNvGrpSpPr/>
            <p:nvPr/>
          </p:nvGrpSpPr>
          <p:grpSpPr>
            <a:xfrm>
              <a:off x="288275" y="348188"/>
              <a:ext cx="96000" cy="386925"/>
              <a:chOff x="288275" y="4466225"/>
              <a:chExt cx="96000" cy="386925"/>
            </a:xfrm>
          </p:grpSpPr>
          <p:cxnSp>
            <p:nvCxnSpPr>
              <p:cNvPr id="317" name="Google Shape;317;p35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18" name="Google Shape;318;p35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19" name="Google Shape;319;p35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20" name="Google Shape;320;p35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3F3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321" name="Google Shape;321;p35"/>
          <p:cNvSpPr txBox="1"/>
          <p:nvPr/>
        </p:nvSpPr>
        <p:spPr>
          <a:xfrm>
            <a:off x="6508025" y="4711525"/>
            <a:ext cx="18858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00FF"/>
                </a:solidFill>
                <a:latin typeface="Roboto Mono Light"/>
                <a:ea typeface="Roboto Mono Light"/>
                <a:cs typeface="Roboto Mono Light"/>
                <a:sym typeface="Roboto Mono Light"/>
                <a:hlinkClick r:id="rId3"/>
              </a:rPr>
              <a:t>Full Code Style</a:t>
            </a:r>
            <a:endParaRPr>
              <a:solidFill>
                <a:srgbClr val="0000FF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pic>
        <p:nvPicPr>
          <p:cNvPr id="322" name="Google Shape;32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6325" y="771175"/>
            <a:ext cx="2954476" cy="402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8444" y="131858"/>
            <a:ext cx="3730255" cy="487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ark Galaxy by Slidesgo">
  <a:themeElements>
    <a:clrScheme name="Simple Light">
      <a:dk1>
        <a:srgbClr val="434343"/>
      </a:dk1>
      <a:lt1>
        <a:srgbClr val="F3F3F3"/>
      </a:lt1>
      <a:dk2>
        <a:srgbClr val="776E65"/>
      </a:dk2>
      <a:lt2>
        <a:srgbClr val="434343"/>
      </a:lt2>
      <a:accent1>
        <a:srgbClr val="776E65"/>
      </a:accent1>
      <a:accent2>
        <a:srgbClr val="F3F3F3"/>
      </a:accent2>
      <a:accent3>
        <a:srgbClr val="434343"/>
      </a:accent3>
      <a:accent4>
        <a:srgbClr val="776E65"/>
      </a:accent4>
      <a:accent5>
        <a:srgbClr val="F3F3F3"/>
      </a:accent5>
      <a:accent6>
        <a:srgbClr val="434343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